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623" r:id="rId5"/>
    <p:sldId id="682" r:id="rId6"/>
  </p:sldIdLst>
  <p:sldSz cx="14630400" cy="8229600"/>
  <p:notesSz cx="6858000" cy="9144000"/>
  <p:defaultTextStyle>
    <a:defPPr>
      <a:defRPr lang="en-US"/>
    </a:defPPr>
    <a:lvl1pPr marL="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65311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le Cunningham" initials="K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FFFFFF"/>
    <a:srgbClr val="F2F2F2"/>
    <a:srgbClr val="FCFCE0"/>
    <a:srgbClr val="555555"/>
    <a:srgbClr val="E6E0EC"/>
    <a:srgbClr val="FFCC00"/>
    <a:srgbClr val="FFFFCC"/>
    <a:srgbClr val="62625A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09" autoAdjust="0"/>
    <p:restoredTop sz="93867" autoAdjust="0"/>
  </p:normalViewPr>
  <p:slideViewPr>
    <p:cSldViewPr snapToGrid="0" snapToObjects="1">
      <p:cViewPr varScale="1">
        <p:scale>
          <a:sx n="67" d="100"/>
          <a:sy n="67" d="100"/>
        </p:scale>
        <p:origin x="340" y="68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DADCB-65CC-D544-A1F3-A66EE9A973F7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02BFD-0CD8-8944-B14B-F85582C736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938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2BFD-0CD8-8944-B14B-F85582C7364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357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02BFD-0CD8-8944-B14B-F85582C7364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23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292D-5913-3E45-AF3B-9A5F8946D1EE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9C3F-AE84-354F-A915-F5B0E3B316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292D-5913-3E45-AF3B-9A5F8946D1EE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9C3F-AE84-354F-A915-F5B0E3B316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66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292D-5913-3E45-AF3B-9A5F8946D1EE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9C3F-AE84-354F-A915-F5B0E3B316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668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292D-5913-3E45-AF3B-9A5F8946D1EE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9C3F-AE84-354F-A915-F5B0E3B316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76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292D-5913-3E45-AF3B-9A5F8946D1EE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9C3F-AE84-354F-A915-F5B0E3B316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32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292D-5913-3E45-AF3B-9A5F8946D1EE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9C3F-AE84-354F-A915-F5B0E3B316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88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292D-5913-3E45-AF3B-9A5F8946D1EE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9C3F-AE84-354F-A915-F5B0E3B316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351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292D-5913-3E45-AF3B-9A5F8946D1EE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9C3F-AE84-354F-A915-F5B0E3B316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31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292D-5913-3E45-AF3B-9A5F8946D1EE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9C3F-AE84-354F-A915-F5B0E3B316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46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292D-5913-3E45-AF3B-9A5F8946D1EE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9C3F-AE84-354F-A915-F5B0E3B316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1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292D-5913-3E45-AF3B-9A5F8946D1EE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9C3F-AE84-354F-A915-F5B0E3B316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99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A292D-5913-3E45-AF3B-9A5F8946D1EE}" type="datetimeFigureOut">
              <a:rPr lang="en-US" smtClean="0"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69C3F-AE84-354F-A915-F5B0E3B316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88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5311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653110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653110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65311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653110" rtl="0" eaLnBrk="1" latinLnBrk="0" hangingPunct="1">
        <a:spcBef>
          <a:spcPct val="20000"/>
        </a:spcBef>
        <a:buFont typeface="Arial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653110" rtl="0" eaLnBrk="1" latinLnBrk="0" hangingPunct="1">
        <a:spcBef>
          <a:spcPct val="20000"/>
        </a:spcBef>
        <a:buFont typeface="Arial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4630400" cy="665806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1665" y="7081547"/>
            <a:ext cx="46252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cs typeface="Source Sans Pro"/>
              </a:rPr>
              <a:t>SEA Brand Microsites + Community Pod</a:t>
            </a:r>
          </a:p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cs typeface="Source Sans Pro"/>
              </a:rPr>
              <a:t>SEA Technology</a:t>
            </a:r>
          </a:p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cs typeface="Source Sans Pro"/>
              </a:rPr>
              <a:t>February 2023</a:t>
            </a:r>
          </a:p>
        </p:txBody>
      </p:sp>
      <p:pic>
        <p:nvPicPr>
          <p:cNvPr id="2" name="Picture 1" descr="Amw_Log_Amway_White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061" y="792817"/>
            <a:ext cx="1106749" cy="37629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7AC3EB8-CF68-4A69-AD47-6F123C11B29F}"/>
              </a:ext>
            </a:extLst>
          </p:cNvPr>
          <p:cNvSpPr txBox="1"/>
          <p:nvPr/>
        </p:nvSpPr>
        <p:spPr>
          <a:xfrm>
            <a:off x="870884" y="2675111"/>
            <a:ext cx="1131349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1" dirty="0" err="1">
                <a:solidFill>
                  <a:schemeClr val="bg1">
                    <a:lumMod val="95000"/>
                  </a:schemeClr>
                </a:solidFill>
                <a:latin typeface="Source Sans Pro"/>
                <a:cs typeface="Source Sans Pro"/>
              </a:rPr>
              <a:t>AmwayNow</a:t>
            </a:r>
            <a:r>
              <a:rPr lang="en-US" sz="5500" b="1" dirty="0">
                <a:solidFill>
                  <a:schemeClr val="bg1">
                    <a:lumMod val="95000"/>
                  </a:schemeClr>
                </a:solidFill>
                <a:latin typeface="Source Sans Pro"/>
                <a:cs typeface="Source Sans Pro"/>
              </a:rPr>
              <a:t> Philippines</a:t>
            </a:r>
          </a:p>
          <a:p>
            <a:r>
              <a:rPr lang="en-US" sz="1600" b="1" dirty="0" err="1">
                <a:solidFill>
                  <a:schemeClr val="bg1">
                    <a:lumMod val="95000"/>
                  </a:schemeClr>
                </a:solidFill>
                <a:latin typeface="Source Sans Pro"/>
                <a:cs typeface="Source Sans Pro"/>
              </a:rPr>
              <a:t>AmwayNow</a:t>
            </a:r>
            <a:r>
              <a:rPr lang="en-US" sz="1600" b="1" dirty="0">
                <a:solidFill>
                  <a:schemeClr val="bg1">
                    <a:lumMod val="95000"/>
                  </a:schemeClr>
                </a:solidFill>
                <a:latin typeface="Source Sans Pro"/>
                <a:cs typeface="Source Sans Pro"/>
              </a:rPr>
              <a:t> MSB+VN Enhancements: Project Kick-Off</a:t>
            </a:r>
          </a:p>
        </p:txBody>
      </p:sp>
    </p:spTree>
    <p:extLst>
      <p:ext uri="{BB962C8B-B14F-4D97-AF65-F5344CB8AC3E}">
        <p14:creationId xmlns:p14="http://schemas.microsoft.com/office/powerpoint/2010/main" val="2771976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4630400" cy="665806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30562" y="2859671"/>
            <a:ext cx="853260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1" dirty="0">
                <a:solidFill>
                  <a:schemeClr val="bg1">
                    <a:lumMod val="85000"/>
                  </a:schemeClr>
                </a:solidFill>
                <a:latin typeface="Source Sans Pro"/>
                <a:cs typeface="Source Sans Pro"/>
              </a:rPr>
              <a:t>Thank You</a:t>
            </a:r>
          </a:p>
        </p:txBody>
      </p:sp>
      <p:pic>
        <p:nvPicPr>
          <p:cNvPr id="13" name="Picture 12" descr="Amw_Log_Amway_White.png">
            <a:extLst>
              <a:ext uri="{FF2B5EF4-FFF2-40B4-BE49-F238E27FC236}">
                <a16:creationId xmlns:a16="http://schemas.microsoft.com/office/drawing/2014/main" id="{B1B2DC23-5F1B-41AB-BA06-ABEFC663300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9512" y="7011703"/>
            <a:ext cx="1610633" cy="54761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5BE3748-9B27-440A-BF30-6AD359059115}"/>
              </a:ext>
            </a:extLst>
          </p:cNvPr>
          <p:cNvSpPr txBox="1"/>
          <p:nvPr/>
        </p:nvSpPr>
        <p:spPr>
          <a:xfrm>
            <a:off x="0" y="7765799"/>
            <a:ext cx="1463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cs typeface="Source Sans Pro"/>
              </a:rPr>
              <a:t>For more information, please contact the SEA Brand Microsites + Community Pod.</a:t>
            </a:r>
          </a:p>
        </p:txBody>
      </p:sp>
    </p:spTree>
    <p:extLst>
      <p:ext uri="{BB962C8B-B14F-4D97-AF65-F5344CB8AC3E}">
        <p14:creationId xmlns:p14="http://schemas.microsoft.com/office/powerpoint/2010/main" val="1331200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F64F875894DE45BB32D1C6297885D6" ma:contentTypeVersion="9" ma:contentTypeDescription="Create a new document." ma:contentTypeScope="" ma:versionID="ebfd610ce7528f04f3118fca3a2f95a9">
  <xsd:schema xmlns:xsd="http://www.w3.org/2001/XMLSchema" xmlns:xs="http://www.w3.org/2001/XMLSchema" xmlns:p="http://schemas.microsoft.com/office/2006/metadata/properties" xmlns:ns3="d7c1d36c-448c-45c5-9907-b0513bdd66d0" xmlns:ns4="2c950d6d-5557-43b4-9561-8aae11c0a45b" targetNamespace="http://schemas.microsoft.com/office/2006/metadata/properties" ma:root="true" ma:fieldsID="45b01731b5ac054f21d70598dd194a5f" ns3:_="" ns4:_="">
    <xsd:import namespace="d7c1d36c-448c-45c5-9907-b0513bdd66d0"/>
    <xsd:import namespace="2c950d6d-5557-43b4-9561-8aae11c0a4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1d36c-448c-45c5-9907-b0513bdd6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50d6d-5557-43b4-9561-8aae11c0a4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F43E95-D941-4309-911A-311B117F77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c1d36c-448c-45c5-9907-b0513bdd66d0"/>
    <ds:schemaRef ds:uri="2c950d6d-5557-43b4-9561-8aae11c0a4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70D7F4-7DEF-4DAE-95B6-35A216CD1FC4}">
  <ds:schemaRefs>
    <ds:schemaRef ds:uri="http://schemas.openxmlformats.org/package/2006/metadata/core-properties"/>
    <ds:schemaRef ds:uri="d7c1d36c-448c-45c5-9907-b0513bdd66d0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2c950d6d-5557-43b4-9561-8aae11c0a45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D4B24C8-A125-4DC6-8568-88DA573488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35362</TotalTime>
  <Words>38</Words>
  <Application>Microsoft Office PowerPoint</Application>
  <PresentationFormat>Custom</PresentationFormat>
  <Paragraphs>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Source Sans Pro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 Leng Tham</dc:creator>
  <cp:lastModifiedBy>Li Leng Tham</cp:lastModifiedBy>
  <cp:revision>1339</cp:revision>
  <dcterms:created xsi:type="dcterms:W3CDTF">2019-04-09T13:42:42Z</dcterms:created>
  <dcterms:modified xsi:type="dcterms:W3CDTF">2023-02-08T01:17:37Z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0x0101003BF64F875894DE45BB32D1C6297885D6</vt:lpwstr>
  </property>
</Properties>
</file>